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4" r:id="rId4"/>
    <p:sldId id="263" r:id="rId5"/>
    <p:sldId id="265" r:id="rId6"/>
    <p:sldId id="266" r:id="rId7"/>
    <p:sldId id="261" r:id="rId8"/>
    <p:sldId id="267" r:id="rId9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7"/>
    <p:restoredTop sz="94700"/>
  </p:normalViewPr>
  <p:slideViewPr>
    <p:cSldViewPr snapToGrid="0">
      <p:cViewPr varScale="1">
        <p:scale>
          <a:sx n="93" d="100"/>
          <a:sy n="93" d="100"/>
        </p:scale>
        <p:origin x="24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FC991B-26EE-344A-9B08-1745C26D5D65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64A53C-6A23-9A4A-867D-FE1EE1D49D96}">
      <dgm:prSet phldrT="[Text]"/>
      <dgm:spPr/>
      <dgm:t>
        <a:bodyPr/>
        <a:lstStyle/>
        <a:p>
          <a:r>
            <a:rPr lang="en-US" dirty="0"/>
            <a:t>Info </a:t>
          </a:r>
          <a:r>
            <a:rPr lang="en-US" dirty="0" err="1"/>
            <a:t>productos</a:t>
          </a:r>
          <a:endParaRPr lang="en-US" dirty="0"/>
        </a:p>
      </dgm:t>
    </dgm:pt>
    <dgm:pt modelId="{0B17174E-3CED-4540-91DC-D1A5E9C72A5B}" type="parTrans" cxnId="{25FBA8C8-C354-A544-BD63-6CF55FF92F76}">
      <dgm:prSet/>
      <dgm:spPr/>
      <dgm:t>
        <a:bodyPr/>
        <a:lstStyle/>
        <a:p>
          <a:endParaRPr lang="en-US"/>
        </a:p>
      </dgm:t>
    </dgm:pt>
    <dgm:pt modelId="{6D28F804-F59B-694B-96B8-F411AC7C59C8}" type="sibTrans" cxnId="{25FBA8C8-C354-A544-BD63-6CF55FF92F76}">
      <dgm:prSet/>
      <dgm:spPr/>
      <dgm:t>
        <a:bodyPr/>
        <a:lstStyle/>
        <a:p>
          <a:endParaRPr lang="en-US"/>
        </a:p>
      </dgm:t>
    </dgm:pt>
    <dgm:pt modelId="{0AF5D628-84BC-2340-BC4F-4B0799EE9F9D}">
      <dgm:prSet phldrT="[Text]"/>
      <dgm:spPr/>
      <dgm:t>
        <a:bodyPr/>
        <a:lstStyle/>
        <a:p>
          <a:endParaRPr lang="en-US" dirty="0"/>
        </a:p>
      </dgm:t>
    </dgm:pt>
    <dgm:pt modelId="{34CA6248-A2A6-954A-8F89-EC9C8D8F41A7}" type="parTrans" cxnId="{33776E2B-41E7-4E49-9273-62604EF54BE1}">
      <dgm:prSet/>
      <dgm:spPr/>
      <dgm:t>
        <a:bodyPr/>
        <a:lstStyle/>
        <a:p>
          <a:endParaRPr lang="en-US"/>
        </a:p>
      </dgm:t>
    </dgm:pt>
    <dgm:pt modelId="{FFABDADF-65CA-E848-9502-C606EC838A13}" type="sibTrans" cxnId="{33776E2B-41E7-4E49-9273-62604EF54BE1}">
      <dgm:prSet/>
      <dgm:spPr/>
      <dgm:t>
        <a:bodyPr/>
        <a:lstStyle/>
        <a:p>
          <a:endParaRPr lang="en-US"/>
        </a:p>
      </dgm:t>
    </dgm:pt>
    <dgm:pt modelId="{C9591788-78C4-B64A-A6D2-E290CF182562}">
      <dgm:prSet phldrT="[Text]"/>
      <dgm:spPr/>
      <dgm:t>
        <a:bodyPr/>
        <a:lstStyle/>
        <a:p>
          <a:r>
            <a:rPr lang="en-US" dirty="0"/>
            <a:t>Nuestra base Mongo DB</a:t>
          </a:r>
        </a:p>
      </dgm:t>
    </dgm:pt>
    <dgm:pt modelId="{8A45C81A-F1B6-924E-92A8-8803E6D1D778}" type="parTrans" cxnId="{5B21AE63-EBD8-5D4A-A305-9F5AD4FAB186}">
      <dgm:prSet/>
      <dgm:spPr/>
      <dgm:t>
        <a:bodyPr/>
        <a:lstStyle/>
        <a:p>
          <a:endParaRPr lang="en-US"/>
        </a:p>
      </dgm:t>
    </dgm:pt>
    <dgm:pt modelId="{32E1C8F4-2935-4E40-A2A5-53205304AC76}" type="sibTrans" cxnId="{5B21AE63-EBD8-5D4A-A305-9F5AD4FAB186}">
      <dgm:prSet/>
      <dgm:spPr/>
      <dgm:t>
        <a:bodyPr/>
        <a:lstStyle/>
        <a:p>
          <a:endParaRPr lang="en-US"/>
        </a:p>
      </dgm:t>
    </dgm:pt>
    <dgm:pt modelId="{B5C3B4A2-6F2D-6747-A039-CDD9FE1767F7}">
      <dgm:prSet phldrT="[Text]"/>
      <dgm:spPr/>
      <dgm:t>
        <a:bodyPr/>
        <a:lstStyle/>
        <a:p>
          <a:r>
            <a:rPr lang="en-US" dirty="0"/>
            <a:t>A1</a:t>
          </a:r>
        </a:p>
      </dgm:t>
    </dgm:pt>
    <dgm:pt modelId="{3D3D2921-03D6-C24E-8E2C-83AA76DEA6E4}" type="parTrans" cxnId="{A73D02E3-880C-2542-BED5-ADDBD1F21B44}">
      <dgm:prSet/>
      <dgm:spPr/>
      <dgm:t>
        <a:bodyPr/>
        <a:lstStyle/>
        <a:p>
          <a:endParaRPr lang="en-US"/>
        </a:p>
      </dgm:t>
    </dgm:pt>
    <dgm:pt modelId="{C3E85155-D615-7E42-A33A-16EA5BE83BCD}" type="sibTrans" cxnId="{A73D02E3-880C-2542-BED5-ADDBD1F21B44}">
      <dgm:prSet/>
      <dgm:spPr/>
      <dgm:t>
        <a:bodyPr/>
        <a:lstStyle/>
        <a:p>
          <a:endParaRPr lang="en-US"/>
        </a:p>
      </dgm:t>
    </dgm:pt>
    <dgm:pt modelId="{E03C0306-9485-734C-A7A3-DD4A8571F38A}">
      <dgm:prSet phldrT="[Text]"/>
      <dgm:spPr/>
      <dgm:t>
        <a:bodyPr/>
        <a:lstStyle/>
        <a:p>
          <a:r>
            <a:rPr lang="en-US" dirty="0"/>
            <a:t>A2</a:t>
          </a:r>
        </a:p>
      </dgm:t>
    </dgm:pt>
    <dgm:pt modelId="{CFA021BB-F0FF-1945-9798-14DB39126329}" type="parTrans" cxnId="{79BB7982-78D1-404B-85D2-96DD03DD2D2C}">
      <dgm:prSet/>
      <dgm:spPr/>
      <dgm:t>
        <a:bodyPr/>
        <a:lstStyle/>
        <a:p>
          <a:endParaRPr lang="en-US"/>
        </a:p>
      </dgm:t>
    </dgm:pt>
    <dgm:pt modelId="{D0A8C36D-EA85-7F4D-B2FA-90EA2C5C1548}" type="sibTrans" cxnId="{79BB7982-78D1-404B-85D2-96DD03DD2D2C}">
      <dgm:prSet/>
      <dgm:spPr/>
      <dgm:t>
        <a:bodyPr/>
        <a:lstStyle/>
        <a:p>
          <a:endParaRPr lang="en-US"/>
        </a:p>
      </dgm:t>
    </dgm:pt>
    <dgm:pt modelId="{360D9782-6063-0044-B15F-51133EB79B4B}">
      <dgm:prSet phldrT="[Text]"/>
      <dgm:spPr/>
      <dgm:t>
        <a:bodyPr/>
        <a:lstStyle/>
        <a:p>
          <a:r>
            <a:rPr lang="en-US" dirty="0"/>
            <a:t>A2</a:t>
          </a:r>
        </a:p>
      </dgm:t>
    </dgm:pt>
    <dgm:pt modelId="{BA7E8932-1CF6-8C47-839D-842148E6FB31}" type="sibTrans" cxnId="{8F0FDD21-09CE-EF40-A741-B0508AB56D16}">
      <dgm:prSet/>
      <dgm:spPr/>
      <dgm:t>
        <a:bodyPr/>
        <a:lstStyle/>
        <a:p>
          <a:endParaRPr lang="en-US"/>
        </a:p>
      </dgm:t>
    </dgm:pt>
    <dgm:pt modelId="{93259BD6-4CAC-734F-8124-9253E05688E7}" type="parTrans" cxnId="{8F0FDD21-09CE-EF40-A741-B0508AB56D16}">
      <dgm:prSet/>
      <dgm:spPr/>
      <dgm:t>
        <a:bodyPr/>
        <a:lstStyle/>
        <a:p>
          <a:endParaRPr lang="en-US"/>
        </a:p>
      </dgm:t>
    </dgm:pt>
    <dgm:pt modelId="{51900FA3-A3AC-BE4B-9AC8-868BA530CE02}" type="pres">
      <dgm:prSet presAssocID="{08FC991B-26EE-344A-9B08-1745C26D5D65}" presName="theList" presStyleCnt="0">
        <dgm:presLayoutVars>
          <dgm:dir/>
          <dgm:animLvl val="lvl"/>
          <dgm:resizeHandles val="exact"/>
        </dgm:presLayoutVars>
      </dgm:prSet>
      <dgm:spPr/>
    </dgm:pt>
    <dgm:pt modelId="{55580DC7-DFB2-404B-91C6-705122E408FA}" type="pres">
      <dgm:prSet presAssocID="{3464A53C-6A23-9A4A-867D-FE1EE1D49D96}" presName="compNode" presStyleCnt="0"/>
      <dgm:spPr/>
    </dgm:pt>
    <dgm:pt modelId="{B4599FC9-25CA-CF4C-9CB4-BDDEB916C86F}" type="pres">
      <dgm:prSet presAssocID="{3464A53C-6A23-9A4A-867D-FE1EE1D49D96}" presName="aNode" presStyleLbl="bgShp" presStyleIdx="0" presStyleCnt="2"/>
      <dgm:spPr/>
    </dgm:pt>
    <dgm:pt modelId="{8283B304-AA13-FA45-B2B6-5D87444E5C21}" type="pres">
      <dgm:prSet presAssocID="{3464A53C-6A23-9A4A-867D-FE1EE1D49D96}" presName="textNode" presStyleLbl="bgShp" presStyleIdx="0" presStyleCnt="2"/>
      <dgm:spPr/>
    </dgm:pt>
    <dgm:pt modelId="{FD1C6883-DBB4-754D-8857-3C9919AFBEDC}" type="pres">
      <dgm:prSet presAssocID="{3464A53C-6A23-9A4A-867D-FE1EE1D49D96}" presName="compChildNode" presStyleCnt="0"/>
      <dgm:spPr/>
    </dgm:pt>
    <dgm:pt modelId="{F9133390-4DE7-1E4D-A5E3-C7900ED7109A}" type="pres">
      <dgm:prSet presAssocID="{3464A53C-6A23-9A4A-867D-FE1EE1D49D96}" presName="theInnerList" presStyleCnt="0"/>
      <dgm:spPr/>
    </dgm:pt>
    <dgm:pt modelId="{3D3D39DC-417D-7C4D-BAB2-6D694DC64AA8}" type="pres">
      <dgm:prSet presAssocID="{0AF5D628-84BC-2340-BC4F-4B0799EE9F9D}" presName="childNode" presStyleLbl="node1" presStyleIdx="0" presStyleCnt="4">
        <dgm:presLayoutVars>
          <dgm:bulletEnabled val="1"/>
        </dgm:presLayoutVars>
      </dgm:prSet>
      <dgm:spPr/>
    </dgm:pt>
    <dgm:pt modelId="{3089E679-50B9-8F42-A464-C339ACFB271D}" type="pres">
      <dgm:prSet presAssocID="{0AF5D628-84BC-2340-BC4F-4B0799EE9F9D}" presName="aSpace2" presStyleCnt="0"/>
      <dgm:spPr/>
    </dgm:pt>
    <dgm:pt modelId="{A99DC00E-0147-3A4B-BD0C-257381BE181B}" type="pres">
      <dgm:prSet presAssocID="{360D9782-6063-0044-B15F-51133EB79B4B}" presName="childNode" presStyleLbl="node1" presStyleIdx="1" presStyleCnt="4">
        <dgm:presLayoutVars>
          <dgm:bulletEnabled val="1"/>
        </dgm:presLayoutVars>
      </dgm:prSet>
      <dgm:spPr/>
    </dgm:pt>
    <dgm:pt modelId="{0A123062-ED67-B64A-9010-BF09D0C818A6}" type="pres">
      <dgm:prSet presAssocID="{3464A53C-6A23-9A4A-867D-FE1EE1D49D96}" presName="aSpace" presStyleCnt="0"/>
      <dgm:spPr/>
    </dgm:pt>
    <dgm:pt modelId="{557CD09E-F55B-464A-BBCE-953090B9C9D3}" type="pres">
      <dgm:prSet presAssocID="{C9591788-78C4-B64A-A6D2-E290CF182562}" presName="compNode" presStyleCnt="0"/>
      <dgm:spPr/>
    </dgm:pt>
    <dgm:pt modelId="{4F4BF63D-60CB-4F43-A470-BEC7B665D6F2}" type="pres">
      <dgm:prSet presAssocID="{C9591788-78C4-B64A-A6D2-E290CF182562}" presName="aNode" presStyleLbl="bgShp" presStyleIdx="1" presStyleCnt="2"/>
      <dgm:spPr/>
    </dgm:pt>
    <dgm:pt modelId="{D1ED4D53-2AAC-1B44-B100-B0BA12666685}" type="pres">
      <dgm:prSet presAssocID="{C9591788-78C4-B64A-A6D2-E290CF182562}" presName="textNode" presStyleLbl="bgShp" presStyleIdx="1" presStyleCnt="2"/>
      <dgm:spPr/>
    </dgm:pt>
    <dgm:pt modelId="{B35859B2-7668-2C45-8A4D-C1692D4BF036}" type="pres">
      <dgm:prSet presAssocID="{C9591788-78C4-B64A-A6D2-E290CF182562}" presName="compChildNode" presStyleCnt="0"/>
      <dgm:spPr/>
    </dgm:pt>
    <dgm:pt modelId="{089E54BF-D92B-8B47-9B6F-062A540AF5E7}" type="pres">
      <dgm:prSet presAssocID="{C9591788-78C4-B64A-A6D2-E290CF182562}" presName="theInnerList" presStyleCnt="0"/>
      <dgm:spPr/>
    </dgm:pt>
    <dgm:pt modelId="{C291EDD4-6F57-524A-9CF4-A3CC4C9C4D1E}" type="pres">
      <dgm:prSet presAssocID="{B5C3B4A2-6F2D-6747-A039-CDD9FE1767F7}" presName="childNode" presStyleLbl="node1" presStyleIdx="2" presStyleCnt="4">
        <dgm:presLayoutVars>
          <dgm:bulletEnabled val="1"/>
        </dgm:presLayoutVars>
      </dgm:prSet>
      <dgm:spPr/>
    </dgm:pt>
    <dgm:pt modelId="{0FBE904E-5453-764D-B807-50A6BB582245}" type="pres">
      <dgm:prSet presAssocID="{B5C3B4A2-6F2D-6747-A039-CDD9FE1767F7}" presName="aSpace2" presStyleCnt="0"/>
      <dgm:spPr/>
    </dgm:pt>
    <dgm:pt modelId="{96342550-3DF2-B84D-A471-7691959539F8}" type="pres">
      <dgm:prSet presAssocID="{E03C0306-9485-734C-A7A3-DD4A8571F38A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22CFA70B-EB80-464B-9CC1-E85307A49387}" type="presOf" srcId="{E03C0306-9485-734C-A7A3-DD4A8571F38A}" destId="{96342550-3DF2-B84D-A471-7691959539F8}" srcOrd="0" destOrd="0" presId="urn:microsoft.com/office/officeart/2005/8/layout/lProcess2"/>
    <dgm:cxn modelId="{33114F0F-FDF7-6E49-A06F-CE821670C849}" type="presOf" srcId="{3464A53C-6A23-9A4A-867D-FE1EE1D49D96}" destId="{B4599FC9-25CA-CF4C-9CB4-BDDEB916C86F}" srcOrd="0" destOrd="0" presId="urn:microsoft.com/office/officeart/2005/8/layout/lProcess2"/>
    <dgm:cxn modelId="{8F0FDD21-09CE-EF40-A741-B0508AB56D16}" srcId="{3464A53C-6A23-9A4A-867D-FE1EE1D49D96}" destId="{360D9782-6063-0044-B15F-51133EB79B4B}" srcOrd="1" destOrd="0" parTransId="{93259BD6-4CAC-734F-8124-9253E05688E7}" sibTransId="{BA7E8932-1CF6-8C47-839D-842148E6FB31}"/>
    <dgm:cxn modelId="{33776E2B-41E7-4E49-9273-62604EF54BE1}" srcId="{3464A53C-6A23-9A4A-867D-FE1EE1D49D96}" destId="{0AF5D628-84BC-2340-BC4F-4B0799EE9F9D}" srcOrd="0" destOrd="0" parTransId="{34CA6248-A2A6-954A-8F89-EC9C8D8F41A7}" sibTransId="{FFABDADF-65CA-E848-9502-C606EC838A13}"/>
    <dgm:cxn modelId="{2B975556-7E9D-D348-B77B-59F24FB59CA0}" type="presOf" srcId="{3464A53C-6A23-9A4A-867D-FE1EE1D49D96}" destId="{8283B304-AA13-FA45-B2B6-5D87444E5C21}" srcOrd="1" destOrd="0" presId="urn:microsoft.com/office/officeart/2005/8/layout/lProcess2"/>
    <dgm:cxn modelId="{E5B5C25B-FC03-2544-BC25-2DF8ED5F1125}" type="presOf" srcId="{C9591788-78C4-B64A-A6D2-E290CF182562}" destId="{D1ED4D53-2AAC-1B44-B100-B0BA12666685}" srcOrd="1" destOrd="0" presId="urn:microsoft.com/office/officeart/2005/8/layout/lProcess2"/>
    <dgm:cxn modelId="{A247F65C-7C90-D144-912C-B572A2DE1CCB}" type="presOf" srcId="{08FC991B-26EE-344A-9B08-1745C26D5D65}" destId="{51900FA3-A3AC-BE4B-9AC8-868BA530CE02}" srcOrd="0" destOrd="0" presId="urn:microsoft.com/office/officeart/2005/8/layout/lProcess2"/>
    <dgm:cxn modelId="{5B21AE63-EBD8-5D4A-A305-9F5AD4FAB186}" srcId="{08FC991B-26EE-344A-9B08-1745C26D5D65}" destId="{C9591788-78C4-B64A-A6D2-E290CF182562}" srcOrd="1" destOrd="0" parTransId="{8A45C81A-F1B6-924E-92A8-8803E6D1D778}" sibTransId="{32E1C8F4-2935-4E40-A2A5-53205304AC76}"/>
    <dgm:cxn modelId="{72CBE46B-5025-FC4F-B854-CD8BB3EF9477}" type="presOf" srcId="{C9591788-78C4-B64A-A6D2-E290CF182562}" destId="{4F4BF63D-60CB-4F43-A470-BEC7B665D6F2}" srcOrd="0" destOrd="0" presId="urn:microsoft.com/office/officeart/2005/8/layout/lProcess2"/>
    <dgm:cxn modelId="{6AD62670-AA7C-414E-948C-01FFA9E9AB5D}" type="presOf" srcId="{B5C3B4A2-6F2D-6747-A039-CDD9FE1767F7}" destId="{C291EDD4-6F57-524A-9CF4-A3CC4C9C4D1E}" srcOrd="0" destOrd="0" presId="urn:microsoft.com/office/officeart/2005/8/layout/lProcess2"/>
    <dgm:cxn modelId="{79BB7982-78D1-404B-85D2-96DD03DD2D2C}" srcId="{C9591788-78C4-B64A-A6D2-E290CF182562}" destId="{E03C0306-9485-734C-A7A3-DD4A8571F38A}" srcOrd="1" destOrd="0" parTransId="{CFA021BB-F0FF-1945-9798-14DB39126329}" sibTransId="{D0A8C36D-EA85-7F4D-B2FA-90EA2C5C1548}"/>
    <dgm:cxn modelId="{ED80FBB0-C573-5C41-908A-C14E68513870}" type="presOf" srcId="{0AF5D628-84BC-2340-BC4F-4B0799EE9F9D}" destId="{3D3D39DC-417D-7C4D-BAB2-6D694DC64AA8}" srcOrd="0" destOrd="0" presId="urn:microsoft.com/office/officeart/2005/8/layout/lProcess2"/>
    <dgm:cxn modelId="{25FBA8C8-C354-A544-BD63-6CF55FF92F76}" srcId="{08FC991B-26EE-344A-9B08-1745C26D5D65}" destId="{3464A53C-6A23-9A4A-867D-FE1EE1D49D96}" srcOrd="0" destOrd="0" parTransId="{0B17174E-3CED-4540-91DC-D1A5E9C72A5B}" sibTransId="{6D28F804-F59B-694B-96B8-F411AC7C59C8}"/>
    <dgm:cxn modelId="{A73D02E3-880C-2542-BED5-ADDBD1F21B44}" srcId="{C9591788-78C4-B64A-A6D2-E290CF182562}" destId="{B5C3B4A2-6F2D-6747-A039-CDD9FE1767F7}" srcOrd="0" destOrd="0" parTransId="{3D3D2921-03D6-C24E-8E2C-83AA76DEA6E4}" sibTransId="{C3E85155-D615-7E42-A33A-16EA5BE83BCD}"/>
    <dgm:cxn modelId="{CD11F4FA-0B85-B748-89C6-477795EA1176}" type="presOf" srcId="{360D9782-6063-0044-B15F-51133EB79B4B}" destId="{A99DC00E-0147-3A4B-BD0C-257381BE181B}" srcOrd="0" destOrd="0" presId="urn:microsoft.com/office/officeart/2005/8/layout/lProcess2"/>
    <dgm:cxn modelId="{C2806B50-4DF1-6148-B585-692E295591F7}" type="presParOf" srcId="{51900FA3-A3AC-BE4B-9AC8-868BA530CE02}" destId="{55580DC7-DFB2-404B-91C6-705122E408FA}" srcOrd="0" destOrd="0" presId="urn:microsoft.com/office/officeart/2005/8/layout/lProcess2"/>
    <dgm:cxn modelId="{5F143E32-7EAC-E449-BFE7-B370216EBF75}" type="presParOf" srcId="{55580DC7-DFB2-404B-91C6-705122E408FA}" destId="{B4599FC9-25CA-CF4C-9CB4-BDDEB916C86F}" srcOrd="0" destOrd="0" presId="urn:microsoft.com/office/officeart/2005/8/layout/lProcess2"/>
    <dgm:cxn modelId="{B2344301-6926-CC4A-BFBC-431A4E6C91E5}" type="presParOf" srcId="{55580DC7-DFB2-404B-91C6-705122E408FA}" destId="{8283B304-AA13-FA45-B2B6-5D87444E5C21}" srcOrd="1" destOrd="0" presId="urn:microsoft.com/office/officeart/2005/8/layout/lProcess2"/>
    <dgm:cxn modelId="{D6094A2A-9727-AA40-9C38-EE424F668C70}" type="presParOf" srcId="{55580DC7-DFB2-404B-91C6-705122E408FA}" destId="{FD1C6883-DBB4-754D-8857-3C9919AFBEDC}" srcOrd="2" destOrd="0" presId="urn:microsoft.com/office/officeart/2005/8/layout/lProcess2"/>
    <dgm:cxn modelId="{D1D7A335-56C3-794A-BAED-98028E1A5374}" type="presParOf" srcId="{FD1C6883-DBB4-754D-8857-3C9919AFBEDC}" destId="{F9133390-4DE7-1E4D-A5E3-C7900ED7109A}" srcOrd="0" destOrd="0" presId="urn:microsoft.com/office/officeart/2005/8/layout/lProcess2"/>
    <dgm:cxn modelId="{296DD316-ED2E-3A48-9CFB-F160BB957C9F}" type="presParOf" srcId="{F9133390-4DE7-1E4D-A5E3-C7900ED7109A}" destId="{3D3D39DC-417D-7C4D-BAB2-6D694DC64AA8}" srcOrd="0" destOrd="0" presId="urn:microsoft.com/office/officeart/2005/8/layout/lProcess2"/>
    <dgm:cxn modelId="{F675DE79-F972-A448-9D2E-CA36DF3AD0C5}" type="presParOf" srcId="{F9133390-4DE7-1E4D-A5E3-C7900ED7109A}" destId="{3089E679-50B9-8F42-A464-C339ACFB271D}" srcOrd="1" destOrd="0" presId="urn:microsoft.com/office/officeart/2005/8/layout/lProcess2"/>
    <dgm:cxn modelId="{B882ACA6-18B3-1D4C-9C3D-D0842BC4C1A2}" type="presParOf" srcId="{F9133390-4DE7-1E4D-A5E3-C7900ED7109A}" destId="{A99DC00E-0147-3A4B-BD0C-257381BE181B}" srcOrd="2" destOrd="0" presId="urn:microsoft.com/office/officeart/2005/8/layout/lProcess2"/>
    <dgm:cxn modelId="{70A477D5-CD12-C149-97EE-D2D52D4AB9C3}" type="presParOf" srcId="{51900FA3-A3AC-BE4B-9AC8-868BA530CE02}" destId="{0A123062-ED67-B64A-9010-BF09D0C818A6}" srcOrd="1" destOrd="0" presId="urn:microsoft.com/office/officeart/2005/8/layout/lProcess2"/>
    <dgm:cxn modelId="{4E8590B8-8433-BA49-BAC6-9C5D2CDC7382}" type="presParOf" srcId="{51900FA3-A3AC-BE4B-9AC8-868BA530CE02}" destId="{557CD09E-F55B-464A-BBCE-953090B9C9D3}" srcOrd="2" destOrd="0" presId="urn:microsoft.com/office/officeart/2005/8/layout/lProcess2"/>
    <dgm:cxn modelId="{69F9BAA8-74D8-FD41-9884-408A58B76C2C}" type="presParOf" srcId="{557CD09E-F55B-464A-BBCE-953090B9C9D3}" destId="{4F4BF63D-60CB-4F43-A470-BEC7B665D6F2}" srcOrd="0" destOrd="0" presId="urn:microsoft.com/office/officeart/2005/8/layout/lProcess2"/>
    <dgm:cxn modelId="{0C800E14-D70A-744E-98FF-12649C5B2DD7}" type="presParOf" srcId="{557CD09E-F55B-464A-BBCE-953090B9C9D3}" destId="{D1ED4D53-2AAC-1B44-B100-B0BA12666685}" srcOrd="1" destOrd="0" presId="urn:microsoft.com/office/officeart/2005/8/layout/lProcess2"/>
    <dgm:cxn modelId="{34EE3A15-77D8-2A4E-8E4C-079441542B60}" type="presParOf" srcId="{557CD09E-F55B-464A-BBCE-953090B9C9D3}" destId="{B35859B2-7668-2C45-8A4D-C1692D4BF036}" srcOrd="2" destOrd="0" presId="urn:microsoft.com/office/officeart/2005/8/layout/lProcess2"/>
    <dgm:cxn modelId="{5E009DCE-E277-0E49-A531-15620D7607C5}" type="presParOf" srcId="{B35859B2-7668-2C45-8A4D-C1692D4BF036}" destId="{089E54BF-D92B-8B47-9B6F-062A540AF5E7}" srcOrd="0" destOrd="0" presId="urn:microsoft.com/office/officeart/2005/8/layout/lProcess2"/>
    <dgm:cxn modelId="{7881D6CE-E9D3-8142-B3A6-618081D3D912}" type="presParOf" srcId="{089E54BF-D92B-8B47-9B6F-062A540AF5E7}" destId="{C291EDD4-6F57-524A-9CF4-A3CC4C9C4D1E}" srcOrd="0" destOrd="0" presId="urn:microsoft.com/office/officeart/2005/8/layout/lProcess2"/>
    <dgm:cxn modelId="{436E51F7-8610-794F-9608-E0A54BF51EC8}" type="presParOf" srcId="{089E54BF-D92B-8B47-9B6F-062A540AF5E7}" destId="{0FBE904E-5453-764D-B807-50A6BB582245}" srcOrd="1" destOrd="0" presId="urn:microsoft.com/office/officeart/2005/8/layout/lProcess2"/>
    <dgm:cxn modelId="{F1C29DAB-6EF2-A448-AF58-9BE60BFD8824}" type="presParOf" srcId="{089E54BF-D92B-8B47-9B6F-062A540AF5E7}" destId="{96342550-3DF2-B84D-A471-7691959539F8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FC991B-26EE-344A-9B08-1745C26D5D65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64A53C-6A23-9A4A-867D-FE1EE1D49D96}">
      <dgm:prSet phldrT="[Text]"/>
      <dgm:spPr/>
      <dgm:t>
        <a:bodyPr/>
        <a:lstStyle/>
        <a:p>
          <a:r>
            <a:rPr lang="en-US" dirty="0"/>
            <a:t>Info </a:t>
          </a:r>
          <a:r>
            <a:rPr lang="en-US" dirty="0" err="1"/>
            <a:t>productos</a:t>
          </a:r>
          <a:endParaRPr lang="en-US" dirty="0"/>
        </a:p>
      </dgm:t>
    </dgm:pt>
    <dgm:pt modelId="{0B17174E-3CED-4540-91DC-D1A5E9C72A5B}" type="parTrans" cxnId="{25FBA8C8-C354-A544-BD63-6CF55FF92F76}">
      <dgm:prSet/>
      <dgm:spPr/>
      <dgm:t>
        <a:bodyPr/>
        <a:lstStyle/>
        <a:p>
          <a:endParaRPr lang="en-US"/>
        </a:p>
      </dgm:t>
    </dgm:pt>
    <dgm:pt modelId="{6D28F804-F59B-694B-96B8-F411AC7C59C8}" type="sibTrans" cxnId="{25FBA8C8-C354-A544-BD63-6CF55FF92F76}">
      <dgm:prSet/>
      <dgm:spPr/>
      <dgm:t>
        <a:bodyPr/>
        <a:lstStyle/>
        <a:p>
          <a:endParaRPr lang="en-US"/>
        </a:p>
      </dgm:t>
    </dgm:pt>
    <dgm:pt modelId="{0AF5D628-84BC-2340-BC4F-4B0799EE9F9D}">
      <dgm:prSet phldrT="[Text]"/>
      <dgm:spPr/>
      <dgm:t>
        <a:bodyPr/>
        <a:lstStyle/>
        <a:p>
          <a:r>
            <a:rPr lang="en-US" dirty="0"/>
            <a:t>A1</a:t>
          </a:r>
        </a:p>
      </dgm:t>
    </dgm:pt>
    <dgm:pt modelId="{34CA6248-A2A6-954A-8F89-EC9C8D8F41A7}" type="parTrans" cxnId="{33776E2B-41E7-4E49-9273-62604EF54BE1}">
      <dgm:prSet/>
      <dgm:spPr/>
      <dgm:t>
        <a:bodyPr/>
        <a:lstStyle/>
        <a:p>
          <a:endParaRPr lang="en-US"/>
        </a:p>
      </dgm:t>
    </dgm:pt>
    <dgm:pt modelId="{FFABDADF-65CA-E848-9502-C606EC838A13}" type="sibTrans" cxnId="{33776E2B-41E7-4E49-9273-62604EF54BE1}">
      <dgm:prSet/>
      <dgm:spPr/>
      <dgm:t>
        <a:bodyPr/>
        <a:lstStyle/>
        <a:p>
          <a:endParaRPr lang="en-US"/>
        </a:p>
      </dgm:t>
    </dgm:pt>
    <dgm:pt modelId="{360D9782-6063-0044-B15F-51133EB79B4B}">
      <dgm:prSet phldrT="[Text]"/>
      <dgm:spPr/>
      <dgm:t>
        <a:bodyPr/>
        <a:lstStyle/>
        <a:p>
          <a:r>
            <a:rPr lang="en-US" dirty="0"/>
            <a:t>A2</a:t>
          </a:r>
        </a:p>
      </dgm:t>
    </dgm:pt>
    <dgm:pt modelId="{93259BD6-4CAC-734F-8124-9253E05688E7}" type="parTrans" cxnId="{8F0FDD21-09CE-EF40-A741-B0508AB56D16}">
      <dgm:prSet/>
      <dgm:spPr/>
      <dgm:t>
        <a:bodyPr/>
        <a:lstStyle/>
        <a:p>
          <a:endParaRPr lang="en-US"/>
        </a:p>
      </dgm:t>
    </dgm:pt>
    <dgm:pt modelId="{BA7E8932-1CF6-8C47-839D-842148E6FB31}" type="sibTrans" cxnId="{8F0FDD21-09CE-EF40-A741-B0508AB56D16}">
      <dgm:prSet/>
      <dgm:spPr/>
      <dgm:t>
        <a:bodyPr/>
        <a:lstStyle/>
        <a:p>
          <a:endParaRPr lang="en-US"/>
        </a:p>
      </dgm:t>
    </dgm:pt>
    <dgm:pt modelId="{C9591788-78C4-B64A-A6D2-E290CF182562}">
      <dgm:prSet phldrT="[Text]"/>
      <dgm:spPr/>
      <dgm:t>
        <a:bodyPr/>
        <a:lstStyle/>
        <a:p>
          <a:r>
            <a:rPr lang="en-US" dirty="0"/>
            <a:t>Nuestra base Mongo DB</a:t>
          </a:r>
        </a:p>
      </dgm:t>
    </dgm:pt>
    <dgm:pt modelId="{8A45C81A-F1B6-924E-92A8-8803E6D1D778}" type="parTrans" cxnId="{5B21AE63-EBD8-5D4A-A305-9F5AD4FAB186}">
      <dgm:prSet/>
      <dgm:spPr/>
      <dgm:t>
        <a:bodyPr/>
        <a:lstStyle/>
        <a:p>
          <a:endParaRPr lang="en-US"/>
        </a:p>
      </dgm:t>
    </dgm:pt>
    <dgm:pt modelId="{32E1C8F4-2935-4E40-A2A5-53205304AC76}" type="sibTrans" cxnId="{5B21AE63-EBD8-5D4A-A305-9F5AD4FAB186}">
      <dgm:prSet/>
      <dgm:spPr/>
      <dgm:t>
        <a:bodyPr/>
        <a:lstStyle/>
        <a:p>
          <a:endParaRPr lang="en-US"/>
        </a:p>
      </dgm:t>
    </dgm:pt>
    <dgm:pt modelId="{B5C3B4A2-6F2D-6747-A039-CDD9FE1767F7}">
      <dgm:prSet phldrT="[Text]"/>
      <dgm:spPr/>
      <dgm:t>
        <a:bodyPr/>
        <a:lstStyle/>
        <a:p>
          <a:r>
            <a:rPr lang="en-US" dirty="0"/>
            <a:t>A1</a:t>
          </a:r>
        </a:p>
      </dgm:t>
    </dgm:pt>
    <dgm:pt modelId="{3D3D2921-03D6-C24E-8E2C-83AA76DEA6E4}" type="parTrans" cxnId="{A73D02E3-880C-2542-BED5-ADDBD1F21B44}">
      <dgm:prSet/>
      <dgm:spPr/>
      <dgm:t>
        <a:bodyPr/>
        <a:lstStyle/>
        <a:p>
          <a:endParaRPr lang="en-US"/>
        </a:p>
      </dgm:t>
    </dgm:pt>
    <dgm:pt modelId="{C3E85155-D615-7E42-A33A-16EA5BE83BCD}" type="sibTrans" cxnId="{A73D02E3-880C-2542-BED5-ADDBD1F21B44}">
      <dgm:prSet/>
      <dgm:spPr/>
      <dgm:t>
        <a:bodyPr/>
        <a:lstStyle/>
        <a:p>
          <a:endParaRPr lang="en-US"/>
        </a:p>
      </dgm:t>
    </dgm:pt>
    <dgm:pt modelId="{E03C0306-9485-734C-A7A3-DD4A8571F38A}">
      <dgm:prSet phldrT="[Text]"/>
      <dgm:spPr/>
      <dgm:t>
        <a:bodyPr/>
        <a:lstStyle/>
        <a:p>
          <a:r>
            <a:rPr lang="en-US" dirty="0"/>
            <a:t>A2</a:t>
          </a:r>
        </a:p>
      </dgm:t>
    </dgm:pt>
    <dgm:pt modelId="{CFA021BB-F0FF-1945-9798-14DB39126329}" type="parTrans" cxnId="{79BB7982-78D1-404B-85D2-96DD03DD2D2C}">
      <dgm:prSet/>
      <dgm:spPr/>
      <dgm:t>
        <a:bodyPr/>
        <a:lstStyle/>
        <a:p>
          <a:endParaRPr lang="en-US"/>
        </a:p>
      </dgm:t>
    </dgm:pt>
    <dgm:pt modelId="{D0A8C36D-EA85-7F4D-B2FA-90EA2C5C1548}" type="sibTrans" cxnId="{79BB7982-78D1-404B-85D2-96DD03DD2D2C}">
      <dgm:prSet/>
      <dgm:spPr/>
      <dgm:t>
        <a:bodyPr/>
        <a:lstStyle/>
        <a:p>
          <a:endParaRPr lang="en-US"/>
        </a:p>
      </dgm:t>
    </dgm:pt>
    <dgm:pt modelId="{51900FA3-A3AC-BE4B-9AC8-868BA530CE02}" type="pres">
      <dgm:prSet presAssocID="{08FC991B-26EE-344A-9B08-1745C26D5D65}" presName="theList" presStyleCnt="0">
        <dgm:presLayoutVars>
          <dgm:dir/>
          <dgm:animLvl val="lvl"/>
          <dgm:resizeHandles val="exact"/>
        </dgm:presLayoutVars>
      </dgm:prSet>
      <dgm:spPr/>
    </dgm:pt>
    <dgm:pt modelId="{55580DC7-DFB2-404B-91C6-705122E408FA}" type="pres">
      <dgm:prSet presAssocID="{3464A53C-6A23-9A4A-867D-FE1EE1D49D96}" presName="compNode" presStyleCnt="0"/>
      <dgm:spPr/>
    </dgm:pt>
    <dgm:pt modelId="{B4599FC9-25CA-CF4C-9CB4-BDDEB916C86F}" type="pres">
      <dgm:prSet presAssocID="{3464A53C-6A23-9A4A-867D-FE1EE1D49D96}" presName="aNode" presStyleLbl="bgShp" presStyleIdx="0" presStyleCnt="2"/>
      <dgm:spPr/>
    </dgm:pt>
    <dgm:pt modelId="{8283B304-AA13-FA45-B2B6-5D87444E5C21}" type="pres">
      <dgm:prSet presAssocID="{3464A53C-6A23-9A4A-867D-FE1EE1D49D96}" presName="textNode" presStyleLbl="bgShp" presStyleIdx="0" presStyleCnt="2"/>
      <dgm:spPr/>
    </dgm:pt>
    <dgm:pt modelId="{FD1C6883-DBB4-754D-8857-3C9919AFBEDC}" type="pres">
      <dgm:prSet presAssocID="{3464A53C-6A23-9A4A-867D-FE1EE1D49D96}" presName="compChildNode" presStyleCnt="0"/>
      <dgm:spPr/>
    </dgm:pt>
    <dgm:pt modelId="{F9133390-4DE7-1E4D-A5E3-C7900ED7109A}" type="pres">
      <dgm:prSet presAssocID="{3464A53C-6A23-9A4A-867D-FE1EE1D49D96}" presName="theInnerList" presStyleCnt="0"/>
      <dgm:spPr/>
    </dgm:pt>
    <dgm:pt modelId="{3D3D39DC-417D-7C4D-BAB2-6D694DC64AA8}" type="pres">
      <dgm:prSet presAssocID="{0AF5D628-84BC-2340-BC4F-4B0799EE9F9D}" presName="childNode" presStyleLbl="node1" presStyleIdx="0" presStyleCnt="4">
        <dgm:presLayoutVars>
          <dgm:bulletEnabled val="1"/>
        </dgm:presLayoutVars>
      </dgm:prSet>
      <dgm:spPr/>
    </dgm:pt>
    <dgm:pt modelId="{3089E679-50B9-8F42-A464-C339ACFB271D}" type="pres">
      <dgm:prSet presAssocID="{0AF5D628-84BC-2340-BC4F-4B0799EE9F9D}" presName="aSpace2" presStyleCnt="0"/>
      <dgm:spPr/>
    </dgm:pt>
    <dgm:pt modelId="{A99DC00E-0147-3A4B-BD0C-257381BE181B}" type="pres">
      <dgm:prSet presAssocID="{360D9782-6063-0044-B15F-51133EB79B4B}" presName="childNode" presStyleLbl="node1" presStyleIdx="1" presStyleCnt="4">
        <dgm:presLayoutVars>
          <dgm:bulletEnabled val="1"/>
        </dgm:presLayoutVars>
      </dgm:prSet>
      <dgm:spPr/>
    </dgm:pt>
    <dgm:pt modelId="{0A123062-ED67-B64A-9010-BF09D0C818A6}" type="pres">
      <dgm:prSet presAssocID="{3464A53C-6A23-9A4A-867D-FE1EE1D49D96}" presName="aSpace" presStyleCnt="0"/>
      <dgm:spPr/>
    </dgm:pt>
    <dgm:pt modelId="{557CD09E-F55B-464A-BBCE-953090B9C9D3}" type="pres">
      <dgm:prSet presAssocID="{C9591788-78C4-B64A-A6D2-E290CF182562}" presName="compNode" presStyleCnt="0"/>
      <dgm:spPr/>
    </dgm:pt>
    <dgm:pt modelId="{4F4BF63D-60CB-4F43-A470-BEC7B665D6F2}" type="pres">
      <dgm:prSet presAssocID="{C9591788-78C4-B64A-A6D2-E290CF182562}" presName="aNode" presStyleLbl="bgShp" presStyleIdx="1" presStyleCnt="2"/>
      <dgm:spPr/>
    </dgm:pt>
    <dgm:pt modelId="{D1ED4D53-2AAC-1B44-B100-B0BA12666685}" type="pres">
      <dgm:prSet presAssocID="{C9591788-78C4-B64A-A6D2-E290CF182562}" presName="textNode" presStyleLbl="bgShp" presStyleIdx="1" presStyleCnt="2"/>
      <dgm:spPr/>
    </dgm:pt>
    <dgm:pt modelId="{B35859B2-7668-2C45-8A4D-C1692D4BF036}" type="pres">
      <dgm:prSet presAssocID="{C9591788-78C4-B64A-A6D2-E290CF182562}" presName="compChildNode" presStyleCnt="0"/>
      <dgm:spPr/>
    </dgm:pt>
    <dgm:pt modelId="{089E54BF-D92B-8B47-9B6F-062A540AF5E7}" type="pres">
      <dgm:prSet presAssocID="{C9591788-78C4-B64A-A6D2-E290CF182562}" presName="theInnerList" presStyleCnt="0"/>
      <dgm:spPr/>
    </dgm:pt>
    <dgm:pt modelId="{C291EDD4-6F57-524A-9CF4-A3CC4C9C4D1E}" type="pres">
      <dgm:prSet presAssocID="{B5C3B4A2-6F2D-6747-A039-CDD9FE1767F7}" presName="childNode" presStyleLbl="node1" presStyleIdx="2" presStyleCnt="4">
        <dgm:presLayoutVars>
          <dgm:bulletEnabled val="1"/>
        </dgm:presLayoutVars>
      </dgm:prSet>
      <dgm:spPr/>
    </dgm:pt>
    <dgm:pt modelId="{0FBE904E-5453-764D-B807-50A6BB582245}" type="pres">
      <dgm:prSet presAssocID="{B5C3B4A2-6F2D-6747-A039-CDD9FE1767F7}" presName="aSpace2" presStyleCnt="0"/>
      <dgm:spPr/>
    </dgm:pt>
    <dgm:pt modelId="{96342550-3DF2-B84D-A471-7691959539F8}" type="pres">
      <dgm:prSet presAssocID="{E03C0306-9485-734C-A7A3-DD4A8571F38A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22CFA70B-EB80-464B-9CC1-E85307A49387}" type="presOf" srcId="{E03C0306-9485-734C-A7A3-DD4A8571F38A}" destId="{96342550-3DF2-B84D-A471-7691959539F8}" srcOrd="0" destOrd="0" presId="urn:microsoft.com/office/officeart/2005/8/layout/lProcess2"/>
    <dgm:cxn modelId="{33114F0F-FDF7-6E49-A06F-CE821670C849}" type="presOf" srcId="{3464A53C-6A23-9A4A-867D-FE1EE1D49D96}" destId="{B4599FC9-25CA-CF4C-9CB4-BDDEB916C86F}" srcOrd="0" destOrd="0" presId="urn:microsoft.com/office/officeart/2005/8/layout/lProcess2"/>
    <dgm:cxn modelId="{8F0FDD21-09CE-EF40-A741-B0508AB56D16}" srcId="{3464A53C-6A23-9A4A-867D-FE1EE1D49D96}" destId="{360D9782-6063-0044-B15F-51133EB79B4B}" srcOrd="1" destOrd="0" parTransId="{93259BD6-4CAC-734F-8124-9253E05688E7}" sibTransId="{BA7E8932-1CF6-8C47-839D-842148E6FB31}"/>
    <dgm:cxn modelId="{33776E2B-41E7-4E49-9273-62604EF54BE1}" srcId="{3464A53C-6A23-9A4A-867D-FE1EE1D49D96}" destId="{0AF5D628-84BC-2340-BC4F-4B0799EE9F9D}" srcOrd="0" destOrd="0" parTransId="{34CA6248-A2A6-954A-8F89-EC9C8D8F41A7}" sibTransId="{FFABDADF-65CA-E848-9502-C606EC838A13}"/>
    <dgm:cxn modelId="{2B975556-7E9D-D348-B77B-59F24FB59CA0}" type="presOf" srcId="{3464A53C-6A23-9A4A-867D-FE1EE1D49D96}" destId="{8283B304-AA13-FA45-B2B6-5D87444E5C21}" srcOrd="1" destOrd="0" presId="urn:microsoft.com/office/officeart/2005/8/layout/lProcess2"/>
    <dgm:cxn modelId="{E5B5C25B-FC03-2544-BC25-2DF8ED5F1125}" type="presOf" srcId="{C9591788-78C4-B64A-A6D2-E290CF182562}" destId="{D1ED4D53-2AAC-1B44-B100-B0BA12666685}" srcOrd="1" destOrd="0" presId="urn:microsoft.com/office/officeart/2005/8/layout/lProcess2"/>
    <dgm:cxn modelId="{A247F65C-7C90-D144-912C-B572A2DE1CCB}" type="presOf" srcId="{08FC991B-26EE-344A-9B08-1745C26D5D65}" destId="{51900FA3-A3AC-BE4B-9AC8-868BA530CE02}" srcOrd="0" destOrd="0" presId="urn:microsoft.com/office/officeart/2005/8/layout/lProcess2"/>
    <dgm:cxn modelId="{5B21AE63-EBD8-5D4A-A305-9F5AD4FAB186}" srcId="{08FC991B-26EE-344A-9B08-1745C26D5D65}" destId="{C9591788-78C4-B64A-A6D2-E290CF182562}" srcOrd="1" destOrd="0" parTransId="{8A45C81A-F1B6-924E-92A8-8803E6D1D778}" sibTransId="{32E1C8F4-2935-4E40-A2A5-53205304AC76}"/>
    <dgm:cxn modelId="{72CBE46B-5025-FC4F-B854-CD8BB3EF9477}" type="presOf" srcId="{C9591788-78C4-B64A-A6D2-E290CF182562}" destId="{4F4BF63D-60CB-4F43-A470-BEC7B665D6F2}" srcOrd="0" destOrd="0" presId="urn:microsoft.com/office/officeart/2005/8/layout/lProcess2"/>
    <dgm:cxn modelId="{6AD62670-AA7C-414E-948C-01FFA9E9AB5D}" type="presOf" srcId="{B5C3B4A2-6F2D-6747-A039-CDD9FE1767F7}" destId="{C291EDD4-6F57-524A-9CF4-A3CC4C9C4D1E}" srcOrd="0" destOrd="0" presId="urn:microsoft.com/office/officeart/2005/8/layout/lProcess2"/>
    <dgm:cxn modelId="{79BB7982-78D1-404B-85D2-96DD03DD2D2C}" srcId="{C9591788-78C4-B64A-A6D2-E290CF182562}" destId="{E03C0306-9485-734C-A7A3-DD4A8571F38A}" srcOrd="1" destOrd="0" parTransId="{CFA021BB-F0FF-1945-9798-14DB39126329}" sibTransId="{D0A8C36D-EA85-7F4D-B2FA-90EA2C5C1548}"/>
    <dgm:cxn modelId="{ED80FBB0-C573-5C41-908A-C14E68513870}" type="presOf" srcId="{0AF5D628-84BC-2340-BC4F-4B0799EE9F9D}" destId="{3D3D39DC-417D-7C4D-BAB2-6D694DC64AA8}" srcOrd="0" destOrd="0" presId="urn:microsoft.com/office/officeart/2005/8/layout/lProcess2"/>
    <dgm:cxn modelId="{25FBA8C8-C354-A544-BD63-6CF55FF92F76}" srcId="{08FC991B-26EE-344A-9B08-1745C26D5D65}" destId="{3464A53C-6A23-9A4A-867D-FE1EE1D49D96}" srcOrd="0" destOrd="0" parTransId="{0B17174E-3CED-4540-91DC-D1A5E9C72A5B}" sibTransId="{6D28F804-F59B-694B-96B8-F411AC7C59C8}"/>
    <dgm:cxn modelId="{A73D02E3-880C-2542-BED5-ADDBD1F21B44}" srcId="{C9591788-78C4-B64A-A6D2-E290CF182562}" destId="{B5C3B4A2-6F2D-6747-A039-CDD9FE1767F7}" srcOrd="0" destOrd="0" parTransId="{3D3D2921-03D6-C24E-8E2C-83AA76DEA6E4}" sibTransId="{C3E85155-D615-7E42-A33A-16EA5BE83BCD}"/>
    <dgm:cxn modelId="{CD11F4FA-0B85-B748-89C6-477795EA1176}" type="presOf" srcId="{360D9782-6063-0044-B15F-51133EB79B4B}" destId="{A99DC00E-0147-3A4B-BD0C-257381BE181B}" srcOrd="0" destOrd="0" presId="urn:microsoft.com/office/officeart/2005/8/layout/lProcess2"/>
    <dgm:cxn modelId="{C2806B50-4DF1-6148-B585-692E295591F7}" type="presParOf" srcId="{51900FA3-A3AC-BE4B-9AC8-868BA530CE02}" destId="{55580DC7-DFB2-404B-91C6-705122E408FA}" srcOrd="0" destOrd="0" presId="urn:microsoft.com/office/officeart/2005/8/layout/lProcess2"/>
    <dgm:cxn modelId="{5F143E32-7EAC-E449-BFE7-B370216EBF75}" type="presParOf" srcId="{55580DC7-DFB2-404B-91C6-705122E408FA}" destId="{B4599FC9-25CA-CF4C-9CB4-BDDEB916C86F}" srcOrd="0" destOrd="0" presId="urn:microsoft.com/office/officeart/2005/8/layout/lProcess2"/>
    <dgm:cxn modelId="{B2344301-6926-CC4A-BFBC-431A4E6C91E5}" type="presParOf" srcId="{55580DC7-DFB2-404B-91C6-705122E408FA}" destId="{8283B304-AA13-FA45-B2B6-5D87444E5C21}" srcOrd="1" destOrd="0" presId="urn:microsoft.com/office/officeart/2005/8/layout/lProcess2"/>
    <dgm:cxn modelId="{D6094A2A-9727-AA40-9C38-EE424F668C70}" type="presParOf" srcId="{55580DC7-DFB2-404B-91C6-705122E408FA}" destId="{FD1C6883-DBB4-754D-8857-3C9919AFBEDC}" srcOrd="2" destOrd="0" presId="urn:microsoft.com/office/officeart/2005/8/layout/lProcess2"/>
    <dgm:cxn modelId="{D1D7A335-56C3-794A-BAED-98028E1A5374}" type="presParOf" srcId="{FD1C6883-DBB4-754D-8857-3C9919AFBEDC}" destId="{F9133390-4DE7-1E4D-A5E3-C7900ED7109A}" srcOrd="0" destOrd="0" presId="urn:microsoft.com/office/officeart/2005/8/layout/lProcess2"/>
    <dgm:cxn modelId="{296DD316-ED2E-3A48-9CFB-F160BB957C9F}" type="presParOf" srcId="{F9133390-4DE7-1E4D-A5E3-C7900ED7109A}" destId="{3D3D39DC-417D-7C4D-BAB2-6D694DC64AA8}" srcOrd="0" destOrd="0" presId="urn:microsoft.com/office/officeart/2005/8/layout/lProcess2"/>
    <dgm:cxn modelId="{F675DE79-F972-A448-9D2E-CA36DF3AD0C5}" type="presParOf" srcId="{F9133390-4DE7-1E4D-A5E3-C7900ED7109A}" destId="{3089E679-50B9-8F42-A464-C339ACFB271D}" srcOrd="1" destOrd="0" presId="urn:microsoft.com/office/officeart/2005/8/layout/lProcess2"/>
    <dgm:cxn modelId="{B882ACA6-18B3-1D4C-9C3D-D0842BC4C1A2}" type="presParOf" srcId="{F9133390-4DE7-1E4D-A5E3-C7900ED7109A}" destId="{A99DC00E-0147-3A4B-BD0C-257381BE181B}" srcOrd="2" destOrd="0" presId="urn:microsoft.com/office/officeart/2005/8/layout/lProcess2"/>
    <dgm:cxn modelId="{70A477D5-CD12-C149-97EE-D2D52D4AB9C3}" type="presParOf" srcId="{51900FA3-A3AC-BE4B-9AC8-868BA530CE02}" destId="{0A123062-ED67-B64A-9010-BF09D0C818A6}" srcOrd="1" destOrd="0" presId="urn:microsoft.com/office/officeart/2005/8/layout/lProcess2"/>
    <dgm:cxn modelId="{4E8590B8-8433-BA49-BAC6-9C5D2CDC7382}" type="presParOf" srcId="{51900FA3-A3AC-BE4B-9AC8-868BA530CE02}" destId="{557CD09E-F55B-464A-BBCE-953090B9C9D3}" srcOrd="2" destOrd="0" presId="urn:microsoft.com/office/officeart/2005/8/layout/lProcess2"/>
    <dgm:cxn modelId="{69F9BAA8-74D8-FD41-9884-408A58B76C2C}" type="presParOf" srcId="{557CD09E-F55B-464A-BBCE-953090B9C9D3}" destId="{4F4BF63D-60CB-4F43-A470-BEC7B665D6F2}" srcOrd="0" destOrd="0" presId="urn:microsoft.com/office/officeart/2005/8/layout/lProcess2"/>
    <dgm:cxn modelId="{0C800E14-D70A-744E-98FF-12649C5B2DD7}" type="presParOf" srcId="{557CD09E-F55B-464A-BBCE-953090B9C9D3}" destId="{D1ED4D53-2AAC-1B44-B100-B0BA12666685}" srcOrd="1" destOrd="0" presId="urn:microsoft.com/office/officeart/2005/8/layout/lProcess2"/>
    <dgm:cxn modelId="{34EE3A15-77D8-2A4E-8E4C-079441542B60}" type="presParOf" srcId="{557CD09E-F55B-464A-BBCE-953090B9C9D3}" destId="{B35859B2-7668-2C45-8A4D-C1692D4BF036}" srcOrd="2" destOrd="0" presId="urn:microsoft.com/office/officeart/2005/8/layout/lProcess2"/>
    <dgm:cxn modelId="{5E009DCE-E277-0E49-A531-15620D7607C5}" type="presParOf" srcId="{B35859B2-7668-2C45-8A4D-C1692D4BF036}" destId="{089E54BF-D92B-8B47-9B6F-062A540AF5E7}" srcOrd="0" destOrd="0" presId="urn:microsoft.com/office/officeart/2005/8/layout/lProcess2"/>
    <dgm:cxn modelId="{7881D6CE-E9D3-8142-B3A6-618081D3D912}" type="presParOf" srcId="{089E54BF-D92B-8B47-9B6F-062A540AF5E7}" destId="{C291EDD4-6F57-524A-9CF4-A3CC4C9C4D1E}" srcOrd="0" destOrd="0" presId="urn:microsoft.com/office/officeart/2005/8/layout/lProcess2"/>
    <dgm:cxn modelId="{436E51F7-8610-794F-9608-E0A54BF51EC8}" type="presParOf" srcId="{089E54BF-D92B-8B47-9B6F-062A540AF5E7}" destId="{0FBE904E-5453-764D-B807-50A6BB582245}" srcOrd="1" destOrd="0" presId="urn:microsoft.com/office/officeart/2005/8/layout/lProcess2"/>
    <dgm:cxn modelId="{F1C29DAB-6EF2-A448-AF58-9BE60BFD8824}" type="presParOf" srcId="{089E54BF-D92B-8B47-9B6F-062A540AF5E7}" destId="{96342550-3DF2-B84D-A471-7691959539F8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99FC9-25CA-CF4C-9CB4-BDDEB916C86F}">
      <dsp:nvSpPr>
        <dsp:cNvPr id="0" name=""/>
        <dsp:cNvSpPr/>
      </dsp:nvSpPr>
      <dsp:spPr>
        <a:xfrm>
          <a:off x="2118" y="0"/>
          <a:ext cx="2037747" cy="25108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Info </a:t>
          </a:r>
          <a:r>
            <a:rPr lang="en-US" sz="2100" kern="1200" dirty="0" err="1"/>
            <a:t>productos</a:t>
          </a:r>
          <a:endParaRPr lang="en-US" sz="2100" kern="1200" dirty="0"/>
        </a:p>
      </dsp:txBody>
      <dsp:txXfrm>
        <a:off x="2118" y="0"/>
        <a:ext cx="2037747" cy="753254"/>
      </dsp:txXfrm>
    </dsp:sp>
    <dsp:sp modelId="{3D3D39DC-417D-7C4D-BAB2-6D694DC64AA8}">
      <dsp:nvSpPr>
        <dsp:cNvPr id="0" name=""/>
        <dsp:cNvSpPr/>
      </dsp:nvSpPr>
      <dsp:spPr>
        <a:xfrm>
          <a:off x="205893" y="753989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 dirty="0"/>
        </a:p>
      </dsp:txBody>
      <dsp:txXfrm>
        <a:off x="228066" y="776162"/>
        <a:ext cx="1585852" cy="712708"/>
      </dsp:txXfrm>
    </dsp:sp>
    <dsp:sp modelId="{A99DC00E-0147-3A4B-BD0C-257381BE181B}">
      <dsp:nvSpPr>
        <dsp:cNvPr id="0" name=""/>
        <dsp:cNvSpPr/>
      </dsp:nvSpPr>
      <dsp:spPr>
        <a:xfrm>
          <a:off x="205893" y="1627514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A2</a:t>
          </a:r>
        </a:p>
      </dsp:txBody>
      <dsp:txXfrm>
        <a:off x="228066" y="1649687"/>
        <a:ext cx="1585852" cy="712708"/>
      </dsp:txXfrm>
    </dsp:sp>
    <dsp:sp modelId="{4F4BF63D-60CB-4F43-A470-BEC7B665D6F2}">
      <dsp:nvSpPr>
        <dsp:cNvPr id="0" name=""/>
        <dsp:cNvSpPr/>
      </dsp:nvSpPr>
      <dsp:spPr>
        <a:xfrm>
          <a:off x="2192697" y="0"/>
          <a:ext cx="2037747" cy="25108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Nuestra base Mongo DB</a:t>
          </a:r>
        </a:p>
      </dsp:txBody>
      <dsp:txXfrm>
        <a:off x="2192697" y="0"/>
        <a:ext cx="2037747" cy="753254"/>
      </dsp:txXfrm>
    </dsp:sp>
    <dsp:sp modelId="{C291EDD4-6F57-524A-9CF4-A3CC4C9C4D1E}">
      <dsp:nvSpPr>
        <dsp:cNvPr id="0" name=""/>
        <dsp:cNvSpPr/>
      </dsp:nvSpPr>
      <dsp:spPr>
        <a:xfrm>
          <a:off x="2396471" y="753989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A1</a:t>
          </a:r>
        </a:p>
      </dsp:txBody>
      <dsp:txXfrm>
        <a:off x="2418644" y="776162"/>
        <a:ext cx="1585852" cy="712708"/>
      </dsp:txXfrm>
    </dsp:sp>
    <dsp:sp modelId="{96342550-3DF2-B84D-A471-7691959539F8}">
      <dsp:nvSpPr>
        <dsp:cNvPr id="0" name=""/>
        <dsp:cNvSpPr/>
      </dsp:nvSpPr>
      <dsp:spPr>
        <a:xfrm>
          <a:off x="2396471" y="1627514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A2</a:t>
          </a:r>
        </a:p>
      </dsp:txBody>
      <dsp:txXfrm>
        <a:off x="2418644" y="1649687"/>
        <a:ext cx="1585852" cy="712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99FC9-25CA-CF4C-9CB4-BDDEB916C86F}">
      <dsp:nvSpPr>
        <dsp:cNvPr id="0" name=""/>
        <dsp:cNvSpPr/>
      </dsp:nvSpPr>
      <dsp:spPr>
        <a:xfrm>
          <a:off x="2118" y="0"/>
          <a:ext cx="2037747" cy="25108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Info </a:t>
          </a:r>
          <a:r>
            <a:rPr lang="en-US" sz="2100" kern="1200" dirty="0" err="1"/>
            <a:t>productos</a:t>
          </a:r>
          <a:endParaRPr lang="en-US" sz="2100" kern="1200" dirty="0"/>
        </a:p>
      </dsp:txBody>
      <dsp:txXfrm>
        <a:off x="2118" y="0"/>
        <a:ext cx="2037747" cy="753254"/>
      </dsp:txXfrm>
    </dsp:sp>
    <dsp:sp modelId="{3D3D39DC-417D-7C4D-BAB2-6D694DC64AA8}">
      <dsp:nvSpPr>
        <dsp:cNvPr id="0" name=""/>
        <dsp:cNvSpPr/>
      </dsp:nvSpPr>
      <dsp:spPr>
        <a:xfrm>
          <a:off x="205893" y="753989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A1</a:t>
          </a:r>
        </a:p>
      </dsp:txBody>
      <dsp:txXfrm>
        <a:off x="228066" y="776162"/>
        <a:ext cx="1585852" cy="712708"/>
      </dsp:txXfrm>
    </dsp:sp>
    <dsp:sp modelId="{A99DC00E-0147-3A4B-BD0C-257381BE181B}">
      <dsp:nvSpPr>
        <dsp:cNvPr id="0" name=""/>
        <dsp:cNvSpPr/>
      </dsp:nvSpPr>
      <dsp:spPr>
        <a:xfrm>
          <a:off x="205893" y="1627514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A2</a:t>
          </a:r>
        </a:p>
      </dsp:txBody>
      <dsp:txXfrm>
        <a:off x="228066" y="1649687"/>
        <a:ext cx="1585852" cy="712708"/>
      </dsp:txXfrm>
    </dsp:sp>
    <dsp:sp modelId="{4F4BF63D-60CB-4F43-A470-BEC7B665D6F2}">
      <dsp:nvSpPr>
        <dsp:cNvPr id="0" name=""/>
        <dsp:cNvSpPr/>
      </dsp:nvSpPr>
      <dsp:spPr>
        <a:xfrm>
          <a:off x="2192697" y="0"/>
          <a:ext cx="2037747" cy="25108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Nuestra base Mongo DB</a:t>
          </a:r>
        </a:p>
      </dsp:txBody>
      <dsp:txXfrm>
        <a:off x="2192697" y="0"/>
        <a:ext cx="2037747" cy="753254"/>
      </dsp:txXfrm>
    </dsp:sp>
    <dsp:sp modelId="{C291EDD4-6F57-524A-9CF4-A3CC4C9C4D1E}">
      <dsp:nvSpPr>
        <dsp:cNvPr id="0" name=""/>
        <dsp:cNvSpPr/>
      </dsp:nvSpPr>
      <dsp:spPr>
        <a:xfrm>
          <a:off x="2396471" y="753989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A1</a:t>
          </a:r>
        </a:p>
      </dsp:txBody>
      <dsp:txXfrm>
        <a:off x="2418644" y="776162"/>
        <a:ext cx="1585852" cy="712708"/>
      </dsp:txXfrm>
    </dsp:sp>
    <dsp:sp modelId="{96342550-3DF2-B84D-A471-7691959539F8}">
      <dsp:nvSpPr>
        <dsp:cNvPr id="0" name=""/>
        <dsp:cNvSpPr/>
      </dsp:nvSpPr>
      <dsp:spPr>
        <a:xfrm>
          <a:off x="2396471" y="1627514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A2</a:t>
          </a:r>
        </a:p>
      </dsp:txBody>
      <dsp:txXfrm>
        <a:off x="2418644" y="1649687"/>
        <a:ext cx="1585852" cy="712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00F0C-7802-BE4A-A535-5733059944D0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8CDB5-2C60-0846-8BBC-885ED41000C8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1211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8CDB5-2C60-0846-8BBC-885ED41000C8}" type="slidenum">
              <a:rPr lang="en-MX" smtClean="0"/>
              <a:t>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8442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40CD-C32D-9AA6-778E-1EB89E9A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7E768-5B2E-8EDD-C241-E8BEBCF97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F492F-EB1D-4FFC-329B-120ED6CDC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563B4-9FE9-A40F-8DD1-60E2DB7A5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AF110-2C48-1316-0B8F-F15BDB99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89636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A57C9-4175-6777-11C8-0CAD525F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E3CADE-8053-030E-F2D3-F8243A403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4B86C-DEAD-E16A-94AD-03C74953F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64A28-C0FC-8147-212B-894D6CE09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34EF5-057F-5A84-5973-3C561865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63089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A96053-B458-2CDE-FCEA-2145E63A34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0CA0E-2EB2-C374-A418-18D763EA0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32AE9-5C03-2497-336A-D7CF3D15F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2AAA5-5F05-2017-4E63-91BBE7DE5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F3E6C-5258-5917-38BC-5A03ED38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13860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72503-6E08-E568-34ED-9FAF388C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BCFD3-6BDE-000F-650A-BC3FF792C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8DC4-50D4-E702-47E4-DB6C3E1E8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ECC11-BF25-88B7-3183-E9447CAB1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30625-56D2-5726-EA9E-E40E6CA5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00715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02982-F013-E49D-7D03-924D9C1A8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55D12-EFDD-8C20-D5AF-A2290E3BD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3D5B8-D6EE-57C3-F105-81ACA379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5339A-D37A-5F7F-7AB4-A892ECBB6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C2051-4378-12BC-3A94-BB09FFF4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10547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844E-E989-E2D0-A440-7199075D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9A3A8-29B9-3B10-475B-2ACDD23FB0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97E44-EB86-13EA-D5A2-3AEB74EFE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642A6-29FF-1A52-E6DE-512AC67F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66444-D3BA-0D70-195F-B6E979C6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6570A-1265-5229-2F47-697229D50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2401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DBC75-D65A-264E-A53B-E910D98FC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4B5C2-2D15-864B-1C43-A04CD9338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42000-3426-AB3E-F845-6DF96A584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10A672-8C31-0B7A-0F54-CC9954919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1B20CA-C3A8-65BD-7A55-7D5F489AE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806A4F-0AAD-B4B4-AB19-840E08C1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0DEDF3-D0C0-2EE2-6E46-B58EBCC5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2E313A-BBFB-8B44-38C1-7806A2BBE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4625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24D0-7C7A-9912-84F6-0EC36991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5E2309-7074-BC71-8809-B7CA74E1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33C04-7DBA-90CB-D2C9-328658B15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B5E0A-2797-1D2A-8FCF-ACB83B82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67775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E0B9D-623D-6C50-7BFB-B88BFF19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869F25-B68B-0BE6-367C-1710EDC4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82938-5855-B1A2-A869-47EBD30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787137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77F42-66E8-050D-BA43-BE3DC4C8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B5C2B-3960-2E93-621A-2DA9E7D0C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27EDE-FF0A-C892-65C1-5E31FD560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D1026-223A-015F-7231-B99B76A8C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21108-A272-5488-3E5C-FD377750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375BF-88F7-235E-C24D-D315E366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9223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63BAB-673E-DCD8-A5A4-9CF69DD1F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ACB9C-9FD3-0697-B36E-35C63A5C8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EB560-5861-4AE4-0143-CC82E9153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ED017-CB38-A1A1-F5B0-0FF2E92AA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3A063-7BE1-5F55-1A0F-0A032F4F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3866A-B32B-1D8D-5C57-8549148F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2299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11630-D1FD-87ED-AFD2-B6571A128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4E7A3-4887-AF64-4307-E68F921EC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F50F6-69AD-33F8-940D-2640537FC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643CF-4AFA-1F8E-DA5E-73FE3186E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34507-5579-DF38-2109-5708FD4E8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5340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CF18A-B867-FC62-E326-A283406762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X" dirty="0"/>
              <a:t>Administrador de tiendas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CF53C-92AD-8B32-AE49-D05DF0D712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221866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527C-5AF7-F42C-67D4-A595FE48E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Problema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011E9-68E4-0FD7-8C18-BE631A72B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_tradnl" dirty="0"/>
              <a:t>El inventario vive en un sistema, las tiendas digitales en otro, y la operación en otro.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_tradnl" dirty="0"/>
              <a:t>Cada tienda publica </a:t>
            </a:r>
            <a:r>
              <a:rPr lang="es-ES_tradnl" b="1" dirty="0"/>
              <a:t>precios, existencias y catálogos</a:t>
            </a:r>
            <a:r>
              <a:rPr lang="es-ES_tradnl" dirty="0"/>
              <a:t> que pueden no coincidir entre sí.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_tradnl" dirty="0"/>
              <a:t>Riesgos constantes: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_tradnl" b="1" dirty="0"/>
              <a:t>Sobreventas:</a:t>
            </a:r>
            <a:r>
              <a:rPr lang="es-ES_tradnl" dirty="0"/>
              <a:t> el cliente compra algo que “existe” en la tienda, pero no en el almacén.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_tradnl" b="1" dirty="0"/>
              <a:t>Errores de precio</a:t>
            </a:r>
            <a:r>
              <a:rPr lang="es-ES_tradnl" dirty="0"/>
              <a:t> y cantidades (como el caso Cartier).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_tradnl" dirty="0"/>
              <a:t>Retrabajo interno para “reconciliar” lo que se vendió vs lo que realmente hay.</a:t>
            </a:r>
          </a:p>
          <a:p>
            <a:pPr marL="0" indent="0">
              <a:buNone/>
            </a:pPr>
            <a:r>
              <a:rPr lang="es-ES_tradnl" b="1" dirty="0"/>
              <a:t>DOLOR</a:t>
            </a:r>
          </a:p>
          <a:p>
            <a:pPr marL="0" indent="0">
              <a:buNone/>
            </a:pPr>
            <a:r>
              <a:rPr lang="es-ES_tradnl" b="1" dirty="0"/>
              <a:t>La experiencia del cliente depende de que varias personas “sincronicen a mano” la información.</a:t>
            </a:r>
          </a:p>
        </p:txBody>
      </p:sp>
    </p:spTree>
    <p:extLst>
      <p:ext uri="{BB962C8B-B14F-4D97-AF65-F5344CB8AC3E}">
        <p14:creationId xmlns:p14="http://schemas.microsoft.com/office/powerpoint/2010/main" val="2914193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CC7F-4BC9-F4EC-4D09-723F1133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Núcleo del proyecto</a:t>
            </a:r>
          </a:p>
        </p:txBody>
      </p:sp>
      <p:pic>
        <p:nvPicPr>
          <p:cNvPr id="1026" name="Picture 2" descr="What is MongoDB? NoSQL database explained in an easy way.">
            <a:extLst>
              <a:ext uri="{FF2B5EF4-FFF2-40B4-BE49-F238E27FC236}">
                <a16:creationId xmlns:a16="http://schemas.microsoft.com/office/drawing/2014/main" id="{DA0DDFBB-7BDA-A4CA-CF29-1B4AE5019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268" y="2606962"/>
            <a:ext cx="1222379" cy="16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oho REST APIs | Zoho Developer">
            <a:extLst>
              <a:ext uri="{FF2B5EF4-FFF2-40B4-BE49-F238E27FC236}">
                <a16:creationId xmlns:a16="http://schemas.microsoft.com/office/drawing/2014/main" id="{01B839B6-C3D3-A578-B27E-DD63DC1A1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26" y="2870991"/>
            <a:ext cx="1116013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Zoho, el más listo de la clase » Enrique Dans">
            <a:extLst>
              <a:ext uri="{FF2B5EF4-FFF2-40B4-BE49-F238E27FC236}">
                <a16:creationId xmlns:a16="http://schemas.microsoft.com/office/drawing/2014/main" id="{47E35F13-081C-0D86-01D1-2599C7E1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69" y="3478564"/>
            <a:ext cx="3082637" cy="16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Shopify and How Does it Work?">
            <a:extLst>
              <a:ext uri="{FF2B5EF4-FFF2-40B4-BE49-F238E27FC236}">
                <a16:creationId xmlns:a16="http://schemas.microsoft.com/office/drawing/2014/main" id="{77191D73-B8BE-7943-9966-E77E1727A9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92" y="2024782"/>
            <a:ext cx="2589998" cy="140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magnifying glass with gears and numbers&#10;&#10;Description automatically generated">
            <a:extLst>
              <a:ext uri="{FF2B5EF4-FFF2-40B4-BE49-F238E27FC236}">
                <a16:creationId xmlns:a16="http://schemas.microsoft.com/office/drawing/2014/main" id="{789270CC-9935-A590-FD8B-406A0B5A0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862" y="4725190"/>
            <a:ext cx="839089" cy="662782"/>
          </a:xfrm>
          <a:prstGeom prst="rect">
            <a:avLst/>
          </a:prstGeom>
        </p:spPr>
      </p:pic>
      <p:pic>
        <p:nvPicPr>
          <p:cNvPr id="7" name="Picture 6" descr="A black circle with arrows&#10;&#10;Description automatically generated">
            <a:extLst>
              <a:ext uri="{FF2B5EF4-FFF2-40B4-BE49-F238E27FC236}">
                <a16:creationId xmlns:a16="http://schemas.microsoft.com/office/drawing/2014/main" id="{B2D518C7-D6E9-341F-EF31-769B11CB14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6705" y="4670782"/>
            <a:ext cx="1646356" cy="14343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66B341-FF8E-DAFA-CAB8-B3FD27ABF74C}"/>
              </a:ext>
            </a:extLst>
          </p:cNvPr>
          <p:cNvCxnSpPr/>
          <p:nvPr/>
        </p:nvCxnSpPr>
        <p:spPr>
          <a:xfrm>
            <a:off x="3248662" y="2901008"/>
            <a:ext cx="1166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AFC2E2-AC75-6F30-CF6B-73C24188D9EE}"/>
              </a:ext>
            </a:extLst>
          </p:cNvPr>
          <p:cNvCxnSpPr/>
          <p:nvPr/>
        </p:nvCxnSpPr>
        <p:spPr>
          <a:xfrm>
            <a:off x="3147241" y="3424374"/>
            <a:ext cx="1166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25A8FD-41D7-7E37-E957-B348CD7671B2}"/>
              </a:ext>
            </a:extLst>
          </p:cNvPr>
          <p:cNvCxnSpPr>
            <a:cxnSpLocks/>
          </p:cNvCxnSpPr>
          <p:nvPr/>
        </p:nvCxnSpPr>
        <p:spPr>
          <a:xfrm flipH="1" flipV="1">
            <a:off x="5911287" y="3584231"/>
            <a:ext cx="1039091" cy="805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B1A676C-44E4-EA4A-509A-671E32F3F1A2}"/>
              </a:ext>
            </a:extLst>
          </p:cNvPr>
          <p:cNvSpPr txBox="1"/>
          <p:nvPr/>
        </p:nvSpPr>
        <p:spPr>
          <a:xfrm>
            <a:off x="8603673" y="5677461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/>
              <a:t>Algoritmo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36197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310BB-49CB-4287-8408-0943EFF2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Enfoque del proyecto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CDAE7-4A24-7940-008F-9C3D45109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Para poder centralizar en </a:t>
            </a:r>
            <a:r>
              <a:rPr lang="es-ES_tradnl" b="1" dirty="0"/>
              <a:t>ZOHO:</a:t>
            </a:r>
            <a:endParaRPr lang="es-ES_tradnl" dirty="0"/>
          </a:p>
          <a:p>
            <a:pPr>
              <a:buFont typeface="+mj-lt"/>
              <a:buAutoNum type="arabicPeriod"/>
            </a:pPr>
            <a:r>
              <a:rPr lang="es-ES_tradnl" dirty="0"/>
              <a:t>La </a:t>
            </a:r>
            <a:r>
              <a:rPr lang="es-ES_tradnl" b="1" dirty="0"/>
              <a:t>compra de inventario</a:t>
            </a:r>
            <a:r>
              <a:rPr lang="es-ES_tradnl" dirty="0"/>
              <a:t> (lo que traemos al almacén).</a:t>
            </a:r>
          </a:p>
          <a:p>
            <a:pPr>
              <a:buFont typeface="+mj-lt"/>
              <a:buAutoNum type="arabicPeriod"/>
            </a:pPr>
            <a:r>
              <a:rPr lang="es-ES_tradnl" dirty="0"/>
              <a:t>La </a:t>
            </a:r>
            <a:r>
              <a:rPr lang="es-ES_tradnl" b="1" dirty="0"/>
              <a:t>atención del ciclo de venta</a:t>
            </a:r>
            <a:r>
              <a:rPr lang="es-ES_tradnl" dirty="0"/>
              <a:t> de múltiples tiendas digitales.</a:t>
            </a:r>
          </a:p>
          <a:p>
            <a:pPr marL="0" indent="0">
              <a:buNone/>
            </a:pPr>
            <a:r>
              <a:rPr lang="es-ES_tradnl" dirty="0"/>
              <a:t>Desarrollé una APP para </a:t>
            </a:r>
          </a:p>
          <a:p>
            <a:pPr marL="514350" indent="-514350">
              <a:buAutoNum type="arabicPeriod"/>
            </a:pPr>
            <a:r>
              <a:rPr lang="es-ES_tradnl" dirty="0"/>
              <a:t>El </a:t>
            </a:r>
            <a:r>
              <a:rPr lang="es-ES_tradnl" b="1" dirty="0"/>
              <a:t>mantenimiento del catálogo de productos online</a:t>
            </a:r>
            <a:r>
              <a:rPr lang="es-ES_tradnl" dirty="0"/>
              <a:t> (precios, descripciones, disponibilidad, fotografías, asignación).</a:t>
            </a:r>
          </a:p>
          <a:p>
            <a:pPr marL="514350" indent="-514350">
              <a:buAutoNum type="arabicPeriod"/>
            </a:pPr>
            <a:r>
              <a:rPr lang="es-ES_tradnl" dirty="0"/>
              <a:t>Captura de órdenes de compra</a:t>
            </a:r>
            <a:br>
              <a:rPr lang="es-ES_tradnl" dirty="0"/>
            </a:b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5202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5AB3-4035-D730-4583-D16A8D9E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Certidumbre y trazabilidad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05EE1C-C236-FAF4-95BA-CCC5B5BA2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9265459"/>
              </p:ext>
            </p:extLst>
          </p:nvPr>
        </p:nvGraphicFramePr>
        <p:xfrm>
          <a:off x="6393873" y="1978025"/>
          <a:ext cx="4232563" cy="2510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9213A04-133D-F5FA-25E7-0D3B083361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4500073"/>
              </p:ext>
            </p:extLst>
          </p:nvPr>
        </p:nvGraphicFramePr>
        <p:xfrm>
          <a:off x="990601" y="1978026"/>
          <a:ext cx="4232563" cy="2510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7F01745-DD82-1DE5-740C-A7F76F21E7E9}"/>
              </a:ext>
            </a:extLst>
          </p:cNvPr>
          <p:cNvSpPr txBox="1"/>
          <p:nvPr/>
        </p:nvSpPr>
        <p:spPr>
          <a:xfrm>
            <a:off x="990599" y="1465024"/>
            <a:ext cx="1021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_tradnl" dirty="0"/>
              <a:t>Tener una base permite mantener un registro completo de las información que se carga en las tiendas: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71457-6864-002B-1B05-00007AF1846C}"/>
              </a:ext>
            </a:extLst>
          </p:cNvPr>
          <p:cNvSpPr txBox="1"/>
          <p:nvPr/>
        </p:nvSpPr>
        <p:spPr>
          <a:xfrm>
            <a:off x="6393873" y="4922967"/>
            <a:ext cx="4232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_tradnl" dirty="0"/>
              <a:t>Si se borra manualmente, permanece en nuestra base.</a:t>
            </a:r>
          </a:p>
        </p:txBody>
      </p:sp>
    </p:spTree>
    <p:extLst>
      <p:ext uri="{BB962C8B-B14F-4D97-AF65-F5344CB8AC3E}">
        <p14:creationId xmlns:p14="http://schemas.microsoft.com/office/powerpoint/2010/main" val="109684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CAB5-36D9-BDC4-A6C2-AA5707DA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Bloque de información</a:t>
            </a:r>
            <a:endParaRPr lang="en-MX" dirty="0"/>
          </a:p>
        </p:txBody>
      </p:sp>
      <p:pic>
        <p:nvPicPr>
          <p:cNvPr id="6" name="Content Placeholder 5" descr="A blue rectangular sign with white letters&#10;&#10;Description automatically generated">
            <a:extLst>
              <a:ext uri="{FF2B5EF4-FFF2-40B4-BE49-F238E27FC236}">
                <a16:creationId xmlns:a16="http://schemas.microsoft.com/office/drawing/2014/main" id="{87034391-B921-E66E-545B-9743CC75B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604" y="1690688"/>
            <a:ext cx="1714500" cy="889000"/>
          </a:xfr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642A5166-A935-531C-39C1-16302336C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39" y="3016251"/>
            <a:ext cx="3892530" cy="3108177"/>
          </a:xfrm>
          <a:prstGeom prst="rect">
            <a:avLst/>
          </a:prstGeom>
        </p:spPr>
      </p:pic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EEA07BF-20E1-6B81-F9B6-70C25B877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57" y="3141339"/>
            <a:ext cx="3506099" cy="29830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1D73DB-C550-BEAA-2950-B43F040BDBAE}"/>
              </a:ext>
            </a:extLst>
          </p:cNvPr>
          <p:cNvSpPr txBox="1"/>
          <p:nvPr/>
        </p:nvSpPr>
        <p:spPr>
          <a:xfrm>
            <a:off x="3283527" y="1690688"/>
            <a:ext cx="7752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dirty="0"/>
              <a:t>Información en formato json, en información almacenada entre corchetes {}.</a:t>
            </a:r>
          </a:p>
          <a:p>
            <a:r>
              <a:rPr lang="en-MX" dirty="0"/>
              <a:t>Por ejemplo.</a:t>
            </a:r>
            <a:br>
              <a:rPr lang="en-MX" dirty="0"/>
            </a:br>
            <a:r>
              <a:rPr lang="en-MX" dirty="0"/>
              <a:t>{‘Precio’: 245.00, …} </a:t>
            </a:r>
          </a:p>
        </p:txBody>
      </p:sp>
    </p:spTree>
    <p:extLst>
      <p:ext uri="{BB962C8B-B14F-4D97-AF65-F5344CB8AC3E}">
        <p14:creationId xmlns:p14="http://schemas.microsoft.com/office/powerpoint/2010/main" val="1026788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A5106-D1B7-2137-4CB4-27F556F37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Futuro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311BB-EB60-4060-561C-6BF15FAB86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MX" dirty="0"/>
              <a:t>El futuro está en automatizar el ciclo de venta completo y utilizara algoritmos para optimizar ventas por canales y presupuesto publicitario</a:t>
            </a: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55247-A030-C17D-EA07-E4D567A7EB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MX" dirty="0"/>
              <a:t>App propia para la auditoría por peso e imágenes del paquete dentro de zoho. </a:t>
            </a:r>
          </a:p>
          <a:p>
            <a:r>
              <a:rPr lang="en-MX" dirty="0"/>
              <a:t>App propia rendimiento de campañas de publicidad.</a:t>
            </a:r>
          </a:p>
          <a:p>
            <a:pPr marL="0" indent="0">
              <a:buNone/>
            </a:pPr>
            <a:endParaRPr lang="en-MX" dirty="0"/>
          </a:p>
        </p:txBody>
      </p:sp>
      <p:pic>
        <p:nvPicPr>
          <p:cNvPr id="5" name="Picture 10" descr="Zoho, el más listo de la clase » Enrique Dans">
            <a:extLst>
              <a:ext uri="{FF2B5EF4-FFF2-40B4-BE49-F238E27FC236}">
                <a16:creationId xmlns:a16="http://schemas.microsoft.com/office/drawing/2014/main" id="{0CCF6177-F619-1A7F-19F8-1D5B86B03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590" y="4841536"/>
            <a:ext cx="1040001" cy="55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obotic Palletizing and Packaging concept - RoboDK blog">
            <a:extLst>
              <a:ext uri="{FF2B5EF4-FFF2-40B4-BE49-F238E27FC236}">
                <a16:creationId xmlns:a16="http://schemas.microsoft.com/office/drawing/2014/main" id="{861FF78E-1F97-0E8C-5381-B0136F886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052" y="4179166"/>
            <a:ext cx="3232766" cy="231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2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532A5-D5C7-FAB5-2B3C-C90379ABB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26E60-1993-C986-B75A-940DA7A8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Módulo de productos</a:t>
            </a:r>
          </a:p>
        </p:txBody>
      </p:sp>
      <p:pic>
        <p:nvPicPr>
          <p:cNvPr id="1026" name="Picture 2" descr="What is MongoDB? NoSQL database explained in an easy way.">
            <a:extLst>
              <a:ext uri="{FF2B5EF4-FFF2-40B4-BE49-F238E27FC236}">
                <a16:creationId xmlns:a16="http://schemas.microsoft.com/office/drawing/2014/main" id="{DFC8CBFA-69C4-115B-ED9B-509311AB6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268" y="2606962"/>
            <a:ext cx="1222379" cy="16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oho REST APIs | Zoho Developer">
            <a:extLst>
              <a:ext uri="{FF2B5EF4-FFF2-40B4-BE49-F238E27FC236}">
                <a16:creationId xmlns:a16="http://schemas.microsoft.com/office/drawing/2014/main" id="{FC0E1568-110E-25E5-6517-09F060DF5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77" y="3589297"/>
            <a:ext cx="1116013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Zoho, el más listo de la clase » Enrique Dans">
            <a:extLst>
              <a:ext uri="{FF2B5EF4-FFF2-40B4-BE49-F238E27FC236}">
                <a16:creationId xmlns:a16="http://schemas.microsoft.com/office/drawing/2014/main" id="{00D318FD-2DD9-FEE5-1C2B-DCE03502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69" y="3478564"/>
            <a:ext cx="3082637" cy="16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Shopify and How Does it Work?">
            <a:extLst>
              <a:ext uri="{FF2B5EF4-FFF2-40B4-BE49-F238E27FC236}">
                <a16:creationId xmlns:a16="http://schemas.microsoft.com/office/drawing/2014/main" id="{5F359854-4BDF-B589-88F5-EC4CF7DBA9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92" y="2024782"/>
            <a:ext cx="2589998" cy="140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circle with arrows&#10;&#10;Description automatically generated">
            <a:extLst>
              <a:ext uri="{FF2B5EF4-FFF2-40B4-BE49-F238E27FC236}">
                <a16:creationId xmlns:a16="http://schemas.microsoft.com/office/drawing/2014/main" id="{6251FA04-C3B1-124A-791C-F9E46B31A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1305" y="3922597"/>
            <a:ext cx="1301568" cy="113398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C41FC2-F80A-EE3A-049E-4FDC47878900}"/>
              </a:ext>
            </a:extLst>
          </p:cNvPr>
          <p:cNvCxnSpPr/>
          <p:nvPr/>
        </p:nvCxnSpPr>
        <p:spPr>
          <a:xfrm>
            <a:off x="3248662" y="2901008"/>
            <a:ext cx="1166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B615A4-B1BF-6191-02D2-8B5A9BE1B569}"/>
              </a:ext>
            </a:extLst>
          </p:cNvPr>
          <p:cNvCxnSpPr/>
          <p:nvPr/>
        </p:nvCxnSpPr>
        <p:spPr>
          <a:xfrm>
            <a:off x="3147241" y="3424374"/>
            <a:ext cx="1166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4CCC892-4BE0-64B5-9497-50E195818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578" y="3145786"/>
            <a:ext cx="1851918" cy="617306"/>
          </a:xfrm>
          <a:prstGeom prst="rect">
            <a:avLst/>
          </a:prstGeom>
        </p:spPr>
      </p:pic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F4E4D20-4BDF-3A78-D743-60E8A1EF6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406" y="1922678"/>
            <a:ext cx="2654369" cy="617295"/>
          </a:xfrm>
          <a:prstGeom prst="rect">
            <a:avLst/>
          </a:prstGeom>
        </p:spPr>
      </p:pic>
      <p:pic>
        <p:nvPicPr>
          <p:cNvPr id="16" name="Picture 1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8C90786-3211-3D3F-9D9B-4402FD0BB7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3763" y="5398047"/>
            <a:ext cx="2234623" cy="4649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A2297C-C423-F907-6B63-5767DB04E2A9}"/>
              </a:ext>
            </a:extLst>
          </p:cNvPr>
          <p:cNvCxnSpPr>
            <a:cxnSpLocks/>
          </p:cNvCxnSpPr>
          <p:nvPr/>
        </p:nvCxnSpPr>
        <p:spPr>
          <a:xfrm flipH="1" flipV="1">
            <a:off x="5029200" y="3454439"/>
            <a:ext cx="2986260" cy="1602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AE0F05B-8A46-2FD0-C0DB-A725533406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7548" y="6144737"/>
            <a:ext cx="2425763" cy="6124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3C08AA-C467-5D89-4FF1-6C9095C3C97A}"/>
              </a:ext>
            </a:extLst>
          </p:cNvPr>
          <p:cNvSpPr txBox="1"/>
          <p:nvPr/>
        </p:nvSpPr>
        <p:spPr>
          <a:xfrm>
            <a:off x="7953061" y="4915030"/>
            <a:ext cx="4450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Creación de productos</a:t>
            </a:r>
          </a:p>
          <a:p>
            <a:r>
              <a:rPr lang="en-MX" dirty="0"/>
              <a:t>Actualiza estatus: activo, inactivo</a:t>
            </a:r>
          </a:p>
          <a:p>
            <a:r>
              <a:rPr lang="en-MX" dirty="0"/>
              <a:t>Actualiza inventario: piezas en columna específica</a:t>
            </a:r>
          </a:p>
          <a:p>
            <a:r>
              <a:rPr lang="en-MX" dirty="0"/>
              <a:t>Carga imágenes locales a la base</a:t>
            </a:r>
          </a:p>
          <a:p>
            <a:r>
              <a:rPr lang="en-MX" dirty="0"/>
              <a:t>Carga imágenes de la base a shopify</a:t>
            </a:r>
          </a:p>
        </p:txBody>
      </p:sp>
    </p:spTree>
    <p:extLst>
      <p:ext uri="{BB962C8B-B14F-4D97-AF65-F5344CB8AC3E}">
        <p14:creationId xmlns:p14="http://schemas.microsoft.com/office/powerpoint/2010/main" val="232292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321</Words>
  <Application>Microsoft Macintosh PowerPoint</Application>
  <PresentationFormat>Widescreen</PresentationFormat>
  <Paragraphs>47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Administrador de tiendas</vt:lpstr>
      <vt:lpstr>Problema</vt:lpstr>
      <vt:lpstr>Núcleo del proyecto</vt:lpstr>
      <vt:lpstr>Enfoque del proyecto</vt:lpstr>
      <vt:lpstr>Certidumbre y trazabilidad</vt:lpstr>
      <vt:lpstr>Bloque de información</vt:lpstr>
      <vt:lpstr>Futuro</vt:lpstr>
      <vt:lpstr>Módulo de productos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Jorge Armando Cuaxospa Jiménez</dc:creator>
  <cp:lastModifiedBy>Jorge Armando Cuaxospa Jiménez</cp:lastModifiedBy>
  <cp:revision>62</cp:revision>
  <dcterms:created xsi:type="dcterms:W3CDTF">2025-11-14T16:52:09Z</dcterms:created>
  <dcterms:modified xsi:type="dcterms:W3CDTF">2025-12-12T03:07:45Z</dcterms:modified>
</cp:coreProperties>
</file>